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93" r:id="rId3"/>
    <p:sldId id="994" r:id="rId4"/>
    <p:sldId id="996" r:id="rId5"/>
    <p:sldId id="997" r:id="rId6"/>
    <p:sldId id="998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Look at my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balloon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 Grammar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形容词的用法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47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306596"/>
            <a:ext cx="2822813" cy="754252"/>
          </a:xfrm>
          <a:prstGeom prst="rect">
            <a:avLst/>
          </a:prstGeom>
        </p:spPr>
      </p:pic>
      <p:pic>
        <p:nvPicPr>
          <p:cNvPr id="4" name="aw71.jpg" descr="id:21474947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2348880"/>
            <a:ext cx="4702175" cy="207708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095206" y="1484784"/>
            <a:ext cx="602238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does Yang Ling want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Bing to look at?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杨玲想让王兵看什么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does Wang Bing say?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王兵说了什么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0728"/>
            <a:ext cx="11521280" cy="496855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356992"/>
            <a:ext cx="11485848" cy="2539221"/>
          </a:xfrm>
        </p:spPr>
        <p:txBody>
          <a:bodyPr/>
          <a:lstStyle/>
          <a:p>
            <a:pPr indent="635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形容词在英语词汇中占据着重要地位，其主要用法有两个：</a:t>
            </a:r>
          </a:p>
          <a:p>
            <a:pPr indent="635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第一，常位于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be 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动词之后，用于描述主语的特征或所处的状态，如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box is blue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这个盒子是蓝色的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 indent="635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第二，置于名词前面，承担修饰名词的功能，使名词所代表的事物形象更为具体、鲜明，如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pink bag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一个粉色的包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框架构建.eps" descr="id:21474947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980728"/>
            <a:ext cx="2736304" cy="707149"/>
          </a:xfrm>
          <a:prstGeom prst="rect">
            <a:avLst/>
          </a:prstGeom>
        </p:spPr>
      </p:pic>
      <p:pic>
        <p:nvPicPr>
          <p:cNvPr id="5" name="JG6.eps" descr="id:21474948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990750" y="1803352"/>
            <a:ext cx="8186196" cy="140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0622"/>
            <a:ext cx="11485848" cy="3246530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red balloon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balloon red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red balloon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48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1964" y="871216"/>
            <a:ext cx="2740595" cy="79208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4852317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形容词可以放在名词前面来修饰名词，排除选项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。句中已经有形容词性物主代词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my,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不能再加冠词，故选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3297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balloon,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green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3052117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形容词可以放在名词前面来修饰名词，前面有冠词，不能加形容词性物主代词，故选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8976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your balloon?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 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nice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8256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35642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形容词可以放在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动词之后作表语，故选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01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129</Words>
  <Application>Microsoft Office PowerPoint</Application>
  <PresentationFormat>自定义</PresentationFormat>
  <Paragraphs>27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341</cp:revision>
  <dcterms:created xsi:type="dcterms:W3CDTF">2020-11-06T05:24:00Z</dcterms:created>
  <dcterms:modified xsi:type="dcterms:W3CDTF">2025-05-27T13:55:35Z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